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2" r:id="rId5"/>
    <p:sldId id="276" r:id="rId6"/>
    <p:sldId id="273" r:id="rId7"/>
    <p:sldId id="277" r:id="rId8"/>
    <p:sldId id="278" r:id="rId9"/>
    <p:sldId id="290" r:id="rId10"/>
    <p:sldId id="291" r:id="rId11"/>
    <p:sldId id="294" r:id="rId12"/>
    <p:sldId id="292" r:id="rId13"/>
    <p:sldId id="286" r:id="rId14"/>
    <p:sldId id="288" r:id="rId15"/>
    <p:sldId id="256" r:id="rId16"/>
    <p:sldId id="287" r:id="rId17"/>
    <p:sldId id="289" r:id="rId18"/>
  </p:sldIdLst>
  <p:sldSz cx="12192000" cy="6858000"/>
  <p:notesSz cx="6797675" cy="9928225"/>
  <p:embeddedFontLst>
    <p:embeddedFont>
      <p:font typeface="Zurich Cn BT" panose="020B0506020202040204" pitchFamily="34" charset="0"/>
      <p:regular r:id="rId21"/>
      <p:bold r:id="rId22"/>
      <p:italic r:id="rId23"/>
      <p:boldItalic r:id="rId24"/>
    </p:embeddedFont>
    <p:embeddedFont>
      <p:font typeface="Zurich LtCn BT" panose="020B0406020202040204" pitchFamily="34" charset="0"/>
      <p:regular r:id="rId25"/>
      <p:italic r:id="rId26"/>
    </p:embeddedFont>
  </p:embeddedFontLst>
  <p:custDataLst>
    <p:tags r:id="rId27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76A"/>
    <a:srgbClr val="F51B9D"/>
    <a:srgbClr val="F731A7"/>
    <a:srgbClr val="B2005E"/>
    <a:srgbClr val="273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F39365-3B2F-45DA-B8B6-7F65DF608D1F}" v="201" dt="2026-01-25T22:53:46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0" autoAdjust="0"/>
    <p:restoredTop sz="88702" autoAdjust="0"/>
  </p:normalViewPr>
  <p:slideViewPr>
    <p:cSldViewPr>
      <p:cViewPr>
        <p:scale>
          <a:sx n="61" d="100"/>
          <a:sy n="61" d="100"/>
        </p:scale>
        <p:origin x="852" y="1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tags" Target="tags/tag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ider Miguel" userId="edc340df-3076-41de-a4cb-06d04631cff4" providerId="ADAL" clId="{B83A4F97-F95D-462C-8A14-C92DB3EE3C5A}"/>
    <pc:docChg chg="undo custSel addSld delSld modSld">
      <pc:chgData name="Schneider Miguel" userId="edc340df-3076-41de-a4cb-06d04631cff4" providerId="ADAL" clId="{B83A4F97-F95D-462C-8A14-C92DB3EE3C5A}" dt="2026-01-25T22:55:07.405" v="835" actId="20577"/>
      <pc:docMkLst>
        <pc:docMk/>
      </pc:docMkLst>
      <pc:sldChg chg="modSp">
        <pc:chgData name="Schneider Miguel" userId="edc340df-3076-41de-a4cb-06d04631cff4" providerId="ADAL" clId="{B83A4F97-F95D-462C-8A14-C92DB3EE3C5A}" dt="2026-01-25T22:46:15.809" v="675"/>
        <pc:sldMkLst>
          <pc:docMk/>
          <pc:sldMk cId="0" sldId="256"/>
        </pc:sldMkLst>
        <pc:spChg chg="mod">
          <ac:chgData name="Schneider Miguel" userId="edc340df-3076-41de-a4cb-06d04631cff4" providerId="ADAL" clId="{B83A4F97-F95D-462C-8A14-C92DB3EE3C5A}" dt="2026-01-25T22:46:15.809" v="675"/>
          <ac:spMkLst>
            <pc:docMk/>
            <pc:sldMk cId="0" sldId="256"/>
            <ac:spMk id="6148" creationId="{4EE80B38-6D81-4CA4-15EB-DAE761613A7D}"/>
          </ac:spMkLst>
        </pc:spChg>
      </pc:sldChg>
      <pc:sldChg chg="del">
        <pc:chgData name="Schneider Miguel" userId="edc340df-3076-41de-a4cb-06d04631cff4" providerId="ADAL" clId="{B83A4F97-F95D-462C-8A14-C92DB3EE3C5A}" dt="2026-01-25T22:33:00.278" v="165" actId="47"/>
        <pc:sldMkLst>
          <pc:docMk/>
          <pc:sldMk cId="2588555347" sldId="267"/>
        </pc:sldMkLst>
      </pc:sldChg>
      <pc:sldChg chg="del">
        <pc:chgData name="Schneider Miguel" userId="edc340df-3076-41de-a4cb-06d04631cff4" providerId="ADAL" clId="{B83A4F97-F95D-462C-8A14-C92DB3EE3C5A}" dt="2026-01-25T22:32:56.882" v="162" actId="47"/>
        <pc:sldMkLst>
          <pc:docMk/>
          <pc:sldMk cId="4206408793" sldId="268"/>
        </pc:sldMkLst>
      </pc:sldChg>
      <pc:sldChg chg="del">
        <pc:chgData name="Schneider Miguel" userId="edc340df-3076-41de-a4cb-06d04631cff4" providerId="ADAL" clId="{B83A4F97-F95D-462C-8A14-C92DB3EE3C5A}" dt="2026-01-25T22:32:58.405" v="163" actId="47"/>
        <pc:sldMkLst>
          <pc:docMk/>
          <pc:sldMk cId="1791058404" sldId="270"/>
        </pc:sldMkLst>
      </pc:sldChg>
      <pc:sldChg chg="del">
        <pc:chgData name="Schneider Miguel" userId="edc340df-3076-41de-a4cb-06d04631cff4" providerId="ADAL" clId="{B83A4F97-F95D-462C-8A14-C92DB3EE3C5A}" dt="2026-01-25T22:32:59.249" v="164" actId="47"/>
        <pc:sldMkLst>
          <pc:docMk/>
          <pc:sldMk cId="25984533" sldId="271"/>
        </pc:sldMkLst>
      </pc:sldChg>
      <pc:sldChg chg="modSp mod">
        <pc:chgData name="Schneider Miguel" userId="edc340df-3076-41de-a4cb-06d04631cff4" providerId="ADAL" clId="{B83A4F97-F95D-462C-8A14-C92DB3EE3C5A}" dt="2026-01-25T22:16:54.234" v="47" actId="1076"/>
        <pc:sldMkLst>
          <pc:docMk/>
          <pc:sldMk cId="1822923687" sldId="272"/>
        </pc:sldMkLst>
        <pc:spChg chg="mod">
          <ac:chgData name="Schneider Miguel" userId="edc340df-3076-41de-a4cb-06d04631cff4" providerId="ADAL" clId="{B83A4F97-F95D-462C-8A14-C92DB3EE3C5A}" dt="2026-01-25T22:16:54.234" v="47" actId="1076"/>
          <ac:spMkLst>
            <pc:docMk/>
            <pc:sldMk cId="1822923687" sldId="272"/>
            <ac:spMk id="17" creationId="{FD119030-8EA9-E7C5-EA33-B4E18613C499}"/>
          </ac:spMkLst>
        </pc:spChg>
      </pc:sldChg>
      <pc:sldChg chg="del">
        <pc:chgData name="Schneider Miguel" userId="edc340df-3076-41de-a4cb-06d04631cff4" providerId="ADAL" clId="{B83A4F97-F95D-462C-8A14-C92DB3EE3C5A}" dt="2026-01-25T22:17:13.735" v="48" actId="47"/>
        <pc:sldMkLst>
          <pc:docMk/>
          <pc:sldMk cId="2147168159" sldId="275"/>
        </pc:sldMkLst>
      </pc:sldChg>
      <pc:sldChg chg="addSp delSp modSp mod">
        <pc:chgData name="Schneider Miguel" userId="edc340df-3076-41de-a4cb-06d04631cff4" providerId="ADAL" clId="{B83A4F97-F95D-462C-8A14-C92DB3EE3C5A}" dt="2026-01-25T22:31:20.589" v="68" actId="1076"/>
        <pc:sldMkLst>
          <pc:docMk/>
          <pc:sldMk cId="3719980706" sldId="276"/>
        </pc:sldMkLst>
        <pc:spChg chg="add del mod">
          <ac:chgData name="Schneider Miguel" userId="edc340df-3076-41de-a4cb-06d04631cff4" providerId="ADAL" clId="{B83A4F97-F95D-462C-8A14-C92DB3EE3C5A}" dt="2026-01-25T22:31:00.205" v="62" actId="14100"/>
          <ac:spMkLst>
            <pc:docMk/>
            <pc:sldMk cId="3719980706" sldId="276"/>
            <ac:spMk id="2" creationId="{56AFC60A-174B-8935-3F9E-F4F975D3156C}"/>
          </ac:spMkLst>
        </pc:spChg>
        <pc:spChg chg="add">
          <ac:chgData name="Schneider Miguel" userId="edc340df-3076-41de-a4cb-06d04631cff4" providerId="ADAL" clId="{B83A4F97-F95D-462C-8A14-C92DB3EE3C5A}" dt="2026-01-25T22:30:24.233" v="53"/>
          <ac:spMkLst>
            <pc:docMk/>
            <pc:sldMk cId="3719980706" sldId="276"/>
            <ac:spMk id="3" creationId="{68C05B45-5A93-07F9-D0C8-8217446363CE}"/>
          </ac:spMkLst>
        </pc:spChg>
        <pc:picChg chg="add del mod">
          <ac:chgData name="Schneider Miguel" userId="edc340df-3076-41de-a4cb-06d04631cff4" providerId="ADAL" clId="{B83A4F97-F95D-462C-8A14-C92DB3EE3C5A}" dt="2026-01-25T22:30:58.980" v="60" actId="14100"/>
          <ac:picMkLst>
            <pc:docMk/>
            <pc:sldMk cId="3719980706" sldId="276"/>
            <ac:picMk id="4" creationId="{704B5345-AC07-3610-8ACA-60061457892E}"/>
          </ac:picMkLst>
        </pc:picChg>
        <pc:picChg chg="add del">
          <ac:chgData name="Schneider Miguel" userId="edc340df-3076-41de-a4cb-06d04631cff4" providerId="ADAL" clId="{B83A4F97-F95D-462C-8A14-C92DB3EE3C5A}" dt="2026-01-25T22:31:08.584" v="67" actId="478"/>
          <ac:picMkLst>
            <pc:docMk/>
            <pc:sldMk cId="3719980706" sldId="276"/>
            <ac:picMk id="5" creationId="{BFC3B557-0159-D0BE-48FC-96F9578F6C3B}"/>
          </ac:picMkLst>
        </pc:picChg>
        <pc:picChg chg="add mod">
          <ac:chgData name="Schneider Miguel" userId="edc340df-3076-41de-a4cb-06d04631cff4" providerId="ADAL" clId="{B83A4F97-F95D-462C-8A14-C92DB3EE3C5A}" dt="2026-01-25T22:31:20.589" v="68" actId="1076"/>
          <ac:picMkLst>
            <pc:docMk/>
            <pc:sldMk cId="3719980706" sldId="276"/>
            <ac:picMk id="9" creationId="{704B5345-AC07-3610-8ACA-60061457892E}"/>
          </ac:picMkLst>
        </pc:picChg>
      </pc:sldChg>
      <pc:sldChg chg="modSp mod">
        <pc:chgData name="Schneider Miguel" userId="edc340df-3076-41de-a4cb-06d04631cff4" providerId="ADAL" clId="{B83A4F97-F95D-462C-8A14-C92DB3EE3C5A}" dt="2026-01-25T22:32:42.288" v="161" actId="20577"/>
        <pc:sldMkLst>
          <pc:docMk/>
          <pc:sldMk cId="743718768" sldId="277"/>
        </pc:sldMkLst>
        <pc:spChg chg="mod">
          <ac:chgData name="Schneider Miguel" userId="edc340df-3076-41de-a4cb-06d04631cff4" providerId="ADAL" clId="{B83A4F97-F95D-462C-8A14-C92DB3EE3C5A}" dt="2026-01-25T22:32:42.288" v="161" actId="20577"/>
          <ac:spMkLst>
            <pc:docMk/>
            <pc:sldMk cId="743718768" sldId="277"/>
            <ac:spMk id="6146" creationId="{B2F943A0-6F9A-9EF3-FEF1-A1EAE019A019}"/>
          </ac:spMkLst>
        </pc:spChg>
        <pc:spChg chg="mod">
          <ac:chgData name="Schneider Miguel" userId="edc340df-3076-41de-a4cb-06d04631cff4" providerId="ADAL" clId="{B83A4F97-F95D-462C-8A14-C92DB3EE3C5A}" dt="2026-01-25T22:32:05.833" v="88" actId="20577"/>
          <ac:spMkLst>
            <pc:docMk/>
            <pc:sldMk cId="743718768" sldId="277"/>
            <ac:spMk id="6148" creationId="{69ABDD8F-FCC8-C62E-12F2-80DD3E2DB9F1}"/>
          </ac:spMkLst>
        </pc:spChg>
      </pc:sldChg>
      <pc:sldChg chg="addSp modSp mod">
        <pc:chgData name="Schneider Miguel" userId="edc340df-3076-41de-a4cb-06d04631cff4" providerId="ADAL" clId="{B83A4F97-F95D-462C-8A14-C92DB3EE3C5A}" dt="2026-01-25T22:35:30.668" v="176" actId="1076"/>
        <pc:sldMkLst>
          <pc:docMk/>
          <pc:sldMk cId="3322567787" sldId="278"/>
        </pc:sldMkLst>
        <pc:picChg chg="add mod">
          <ac:chgData name="Schneider Miguel" userId="edc340df-3076-41de-a4cb-06d04631cff4" providerId="ADAL" clId="{B83A4F97-F95D-462C-8A14-C92DB3EE3C5A}" dt="2026-01-25T22:35:30.668" v="176" actId="1076"/>
          <ac:picMkLst>
            <pc:docMk/>
            <pc:sldMk cId="3322567787" sldId="278"/>
            <ac:picMk id="3" creationId="{925F8A60-0480-E5BF-E8D9-717A50F0ACB8}"/>
          </ac:picMkLst>
        </pc:picChg>
      </pc:sldChg>
      <pc:sldChg chg="del">
        <pc:chgData name="Schneider Miguel" userId="edc340df-3076-41de-a4cb-06d04631cff4" providerId="ADAL" clId="{B83A4F97-F95D-462C-8A14-C92DB3EE3C5A}" dt="2026-01-25T22:37:49.877" v="316" actId="47"/>
        <pc:sldMkLst>
          <pc:docMk/>
          <pc:sldMk cId="3805645823" sldId="279"/>
        </pc:sldMkLst>
      </pc:sldChg>
      <pc:sldChg chg="del">
        <pc:chgData name="Schneider Miguel" userId="edc340df-3076-41de-a4cb-06d04631cff4" providerId="ADAL" clId="{B83A4F97-F95D-462C-8A14-C92DB3EE3C5A}" dt="2026-01-25T22:37:51.869" v="317" actId="47"/>
        <pc:sldMkLst>
          <pc:docMk/>
          <pc:sldMk cId="2897955156" sldId="280"/>
        </pc:sldMkLst>
      </pc:sldChg>
      <pc:sldChg chg="del">
        <pc:chgData name="Schneider Miguel" userId="edc340df-3076-41de-a4cb-06d04631cff4" providerId="ADAL" clId="{B83A4F97-F95D-462C-8A14-C92DB3EE3C5A}" dt="2026-01-25T22:37:55.050" v="318" actId="47"/>
        <pc:sldMkLst>
          <pc:docMk/>
          <pc:sldMk cId="3835317895" sldId="282"/>
        </pc:sldMkLst>
      </pc:sldChg>
      <pc:sldChg chg="add del">
        <pc:chgData name="Schneider Miguel" userId="edc340df-3076-41de-a4cb-06d04631cff4" providerId="ADAL" clId="{B83A4F97-F95D-462C-8A14-C92DB3EE3C5A}" dt="2026-01-25T22:38:18.970" v="321" actId="47"/>
        <pc:sldMkLst>
          <pc:docMk/>
          <pc:sldMk cId="2904140482" sldId="284"/>
        </pc:sldMkLst>
      </pc:sldChg>
      <pc:sldChg chg="del">
        <pc:chgData name="Schneider Miguel" userId="edc340df-3076-41de-a4cb-06d04631cff4" providerId="ADAL" clId="{B83A4F97-F95D-462C-8A14-C92DB3EE3C5A}" dt="2026-01-25T22:38:20.485" v="322" actId="47"/>
        <pc:sldMkLst>
          <pc:docMk/>
          <pc:sldMk cId="2322794867" sldId="285"/>
        </pc:sldMkLst>
      </pc:sldChg>
      <pc:sldChg chg="add del">
        <pc:chgData name="Schneider Miguel" userId="edc340df-3076-41de-a4cb-06d04631cff4" providerId="ADAL" clId="{B83A4F97-F95D-462C-8A14-C92DB3EE3C5A}" dt="2026-01-25T22:38:25.139" v="324" actId="47"/>
        <pc:sldMkLst>
          <pc:docMk/>
          <pc:sldMk cId="1884778926" sldId="286"/>
        </pc:sldMkLst>
      </pc:sldChg>
      <pc:sldChg chg="modSp modNotesTx">
        <pc:chgData name="Schneider Miguel" userId="edc340df-3076-41de-a4cb-06d04631cff4" providerId="ADAL" clId="{B83A4F97-F95D-462C-8A14-C92DB3EE3C5A}" dt="2026-01-25T22:46:09.973" v="674"/>
        <pc:sldMkLst>
          <pc:docMk/>
          <pc:sldMk cId="3552681393" sldId="287"/>
        </pc:sldMkLst>
        <pc:spChg chg="mod">
          <ac:chgData name="Schneider Miguel" userId="edc340df-3076-41de-a4cb-06d04631cff4" providerId="ADAL" clId="{B83A4F97-F95D-462C-8A14-C92DB3EE3C5A}" dt="2026-01-25T22:46:09.973" v="674"/>
          <ac:spMkLst>
            <pc:docMk/>
            <pc:sldMk cId="3552681393" sldId="287"/>
            <ac:spMk id="6148" creationId="{835CB7B0-32D7-5367-33D8-0303FCA4E93A}"/>
          </ac:spMkLst>
        </pc:spChg>
      </pc:sldChg>
      <pc:sldChg chg="modSp modAnim">
        <pc:chgData name="Schneider Miguel" userId="edc340df-3076-41de-a4cb-06d04631cff4" providerId="ADAL" clId="{B83A4F97-F95D-462C-8A14-C92DB3EE3C5A}" dt="2026-01-25T22:40:42.127" v="499" actId="14"/>
        <pc:sldMkLst>
          <pc:docMk/>
          <pc:sldMk cId="2501378438" sldId="288"/>
        </pc:sldMkLst>
        <pc:spChg chg="mod">
          <ac:chgData name="Schneider Miguel" userId="edc340df-3076-41de-a4cb-06d04631cff4" providerId="ADAL" clId="{B83A4F97-F95D-462C-8A14-C92DB3EE3C5A}" dt="2026-01-25T22:40:42.127" v="499" actId="14"/>
          <ac:spMkLst>
            <pc:docMk/>
            <pc:sldMk cId="2501378438" sldId="288"/>
            <ac:spMk id="2" creationId="{61A30BE5-555E-9662-E676-A9330DF9EF6F}"/>
          </ac:spMkLst>
        </pc:spChg>
      </pc:sldChg>
      <pc:sldChg chg="modSp mod">
        <pc:chgData name="Schneider Miguel" userId="edc340df-3076-41de-a4cb-06d04631cff4" providerId="ADAL" clId="{B83A4F97-F95D-462C-8A14-C92DB3EE3C5A}" dt="2026-01-25T22:45:56.839" v="673" actId="20577"/>
        <pc:sldMkLst>
          <pc:docMk/>
          <pc:sldMk cId="2864941379" sldId="289"/>
        </pc:sldMkLst>
        <pc:spChg chg="mod">
          <ac:chgData name="Schneider Miguel" userId="edc340df-3076-41de-a4cb-06d04631cff4" providerId="ADAL" clId="{B83A4F97-F95D-462C-8A14-C92DB3EE3C5A}" dt="2026-01-25T22:45:56.839" v="673" actId="20577"/>
          <ac:spMkLst>
            <pc:docMk/>
            <pc:sldMk cId="2864941379" sldId="289"/>
            <ac:spMk id="6148" creationId="{B38A37B7-F107-0144-19FA-A5061D0B451A}"/>
          </ac:spMkLst>
        </pc:spChg>
      </pc:sldChg>
      <pc:sldChg chg="addSp delSp modSp new mod modTransition modClrScheme chgLayout">
        <pc:chgData name="Schneider Miguel" userId="edc340df-3076-41de-a4cb-06d04631cff4" providerId="ADAL" clId="{B83A4F97-F95D-462C-8A14-C92DB3EE3C5A}" dt="2026-01-25T22:55:07.405" v="835" actId="20577"/>
        <pc:sldMkLst>
          <pc:docMk/>
          <pc:sldMk cId="530663375" sldId="290"/>
        </pc:sldMkLst>
        <pc:spChg chg="del">
          <ac:chgData name="Schneider Miguel" userId="edc340df-3076-41de-a4cb-06d04631cff4" providerId="ADAL" clId="{B83A4F97-F95D-462C-8A14-C92DB3EE3C5A}" dt="2026-01-25T22:34:41.671" v="169"/>
          <ac:spMkLst>
            <pc:docMk/>
            <pc:sldMk cId="530663375" sldId="290"/>
            <ac:spMk id="2" creationId="{1AF313B4-4AEB-6D9E-4483-EA510E6CE24D}"/>
          </ac:spMkLst>
        </pc:spChg>
        <pc:spChg chg="del">
          <ac:chgData name="Schneider Miguel" userId="edc340df-3076-41de-a4cb-06d04631cff4" providerId="ADAL" clId="{B83A4F97-F95D-462C-8A14-C92DB3EE3C5A}" dt="2026-01-25T22:34:51.457" v="170" actId="26606"/>
          <ac:spMkLst>
            <pc:docMk/>
            <pc:sldMk cId="530663375" sldId="290"/>
            <ac:spMk id="3" creationId="{53BAB7FE-1A49-F799-AC92-D6BE8538FDCB}"/>
          </ac:spMkLst>
        </pc:spChg>
        <pc:spChg chg="add mod">
          <ac:chgData name="Schneider Miguel" userId="edc340df-3076-41de-a4cb-06d04631cff4" providerId="ADAL" clId="{B83A4F97-F95D-462C-8A14-C92DB3EE3C5A}" dt="2026-01-25T22:55:07.405" v="835" actId="20577"/>
          <ac:spMkLst>
            <pc:docMk/>
            <pc:sldMk cId="530663375" sldId="290"/>
            <ac:spMk id="9" creationId="{75590D3F-CF0B-BBB2-F639-82B1E8F7826A}"/>
          </ac:spMkLst>
        </pc:spChg>
        <pc:spChg chg="add mod">
          <ac:chgData name="Schneider Miguel" userId="edc340df-3076-41de-a4cb-06d04631cff4" providerId="ADAL" clId="{B83A4F97-F95D-462C-8A14-C92DB3EE3C5A}" dt="2026-01-25T22:35:54.129" v="178"/>
          <ac:spMkLst>
            <pc:docMk/>
            <pc:sldMk cId="530663375" sldId="290"/>
            <ac:spMk id="11" creationId="{F89A58D2-57AE-824D-22D4-4A2232FA3211}"/>
          </ac:spMkLst>
        </pc:spChg>
        <pc:picChg chg="add mod">
          <ac:chgData name="Schneider Miguel" userId="edc340df-3076-41de-a4cb-06d04631cff4" providerId="ADAL" clId="{B83A4F97-F95D-462C-8A14-C92DB3EE3C5A}" dt="2026-01-25T22:34:51.457" v="170" actId="26606"/>
          <ac:picMkLst>
            <pc:docMk/>
            <pc:sldMk cId="530663375" sldId="290"/>
            <ac:picMk id="4" creationId="{E1B85598-58D8-D53A-6DBC-E179BB447D0C}"/>
          </ac:picMkLst>
        </pc:picChg>
      </pc:sldChg>
      <pc:sldChg chg="new del">
        <pc:chgData name="Schneider Miguel" userId="edc340df-3076-41de-a4cb-06d04631cff4" providerId="ADAL" clId="{B83A4F97-F95D-462C-8A14-C92DB3EE3C5A}" dt="2026-01-25T22:34:29.469" v="167" actId="47"/>
        <pc:sldMkLst>
          <pc:docMk/>
          <pc:sldMk cId="1846344104" sldId="290"/>
        </pc:sldMkLst>
      </pc:sldChg>
      <pc:sldChg chg="modSp new mod">
        <pc:chgData name="Schneider Miguel" userId="edc340df-3076-41de-a4cb-06d04631cff4" providerId="ADAL" clId="{B83A4F97-F95D-462C-8A14-C92DB3EE3C5A}" dt="2026-01-25T22:48:06.169" v="711" actId="20577"/>
        <pc:sldMkLst>
          <pc:docMk/>
          <pc:sldMk cId="734951007" sldId="291"/>
        </pc:sldMkLst>
        <pc:spChg chg="mod">
          <ac:chgData name="Schneider Miguel" userId="edc340df-3076-41de-a4cb-06d04631cff4" providerId="ADAL" clId="{B83A4F97-F95D-462C-8A14-C92DB3EE3C5A}" dt="2026-01-25T22:48:06.169" v="711" actId="20577"/>
          <ac:spMkLst>
            <pc:docMk/>
            <pc:sldMk cId="734951007" sldId="291"/>
            <ac:spMk id="2" creationId="{5164B5EC-3085-B89D-F505-EBEB884EF87C}"/>
          </ac:spMkLst>
        </pc:spChg>
      </pc:sldChg>
      <pc:sldChg chg="addSp delSp modSp new mod modTransition modClrScheme chgLayout">
        <pc:chgData name="Schneider Miguel" userId="edc340df-3076-41de-a4cb-06d04631cff4" providerId="ADAL" clId="{B83A4F97-F95D-462C-8A14-C92DB3EE3C5A}" dt="2026-01-25T22:53:41.005" v="797"/>
        <pc:sldMkLst>
          <pc:docMk/>
          <pc:sldMk cId="1651056238" sldId="292"/>
        </pc:sldMkLst>
        <pc:spChg chg="del">
          <ac:chgData name="Schneider Miguel" userId="edc340df-3076-41de-a4cb-06d04631cff4" providerId="ADAL" clId="{B83A4F97-F95D-462C-8A14-C92DB3EE3C5A}" dt="2026-01-25T22:48:53.496" v="727"/>
          <ac:spMkLst>
            <pc:docMk/>
            <pc:sldMk cId="1651056238" sldId="292"/>
            <ac:spMk id="2" creationId="{D9C859BD-19CA-FAD4-D533-8BD321546BEC}"/>
          </ac:spMkLst>
        </pc:spChg>
        <pc:spChg chg="mod ord">
          <ac:chgData name="Schneider Miguel" userId="edc340df-3076-41de-a4cb-06d04631cff4" providerId="ADAL" clId="{B83A4F97-F95D-462C-8A14-C92DB3EE3C5A}" dt="2026-01-25T22:51:19.860" v="761" actId="700"/>
          <ac:spMkLst>
            <pc:docMk/>
            <pc:sldMk cId="1651056238" sldId="292"/>
            <ac:spMk id="3" creationId="{DE712128-7FD5-20C2-50B7-41A9747E1A78}"/>
          </ac:spMkLst>
        </pc:spChg>
        <pc:spChg chg="add mod ord">
          <ac:chgData name="Schneider Miguel" userId="edc340df-3076-41de-a4cb-06d04631cff4" providerId="ADAL" clId="{B83A4F97-F95D-462C-8A14-C92DB3EE3C5A}" dt="2026-01-25T22:51:34.421" v="796" actId="20577"/>
          <ac:spMkLst>
            <pc:docMk/>
            <pc:sldMk cId="1651056238" sldId="292"/>
            <ac:spMk id="6" creationId="{2F302FB0-E2DC-399D-4F0D-0F37A2219303}"/>
          </ac:spMkLst>
        </pc:spChg>
        <pc:picChg chg="add mod ord">
          <ac:chgData name="Schneider Miguel" userId="edc340df-3076-41de-a4cb-06d04631cff4" providerId="ADAL" clId="{B83A4F97-F95D-462C-8A14-C92DB3EE3C5A}" dt="2026-01-25T22:51:19.860" v="761" actId="700"/>
          <ac:picMkLst>
            <pc:docMk/>
            <pc:sldMk cId="1651056238" sldId="292"/>
            <ac:picMk id="5" creationId="{D2F49388-00AE-217B-A783-AD19F96CA8CA}"/>
          </ac:picMkLst>
        </pc:picChg>
      </pc:sldChg>
      <pc:sldChg chg="modSp new del mod">
        <pc:chgData name="Schneider Miguel" userId="edc340df-3076-41de-a4cb-06d04631cff4" providerId="ADAL" clId="{B83A4F97-F95D-462C-8A14-C92DB3EE3C5A}" dt="2026-01-25T22:50:47.370" v="760" actId="2696"/>
        <pc:sldMkLst>
          <pc:docMk/>
          <pc:sldMk cId="1878699997" sldId="293"/>
        </pc:sldMkLst>
        <pc:spChg chg="mod">
          <ac:chgData name="Schneider Miguel" userId="edc340df-3076-41de-a4cb-06d04631cff4" providerId="ADAL" clId="{B83A4F97-F95D-462C-8A14-C92DB3EE3C5A}" dt="2026-01-25T22:49:11.881" v="740" actId="20577"/>
          <ac:spMkLst>
            <pc:docMk/>
            <pc:sldMk cId="1878699997" sldId="293"/>
            <ac:spMk id="3" creationId="{DD59007A-5FD7-EF7F-E2AD-DAA308F20448}"/>
          </ac:spMkLst>
        </pc:spChg>
      </pc:sldChg>
      <pc:sldChg chg="modSp new mod modTransition">
        <pc:chgData name="Schneider Miguel" userId="edc340df-3076-41de-a4cb-06d04631cff4" providerId="ADAL" clId="{B83A4F97-F95D-462C-8A14-C92DB3EE3C5A}" dt="2026-01-25T22:53:46.263" v="798"/>
        <pc:sldMkLst>
          <pc:docMk/>
          <pc:sldMk cId="1829564682" sldId="294"/>
        </pc:sldMkLst>
        <pc:spChg chg="mod">
          <ac:chgData name="Schneider Miguel" userId="edc340df-3076-41de-a4cb-06d04631cff4" providerId="ADAL" clId="{B83A4F97-F95D-462C-8A14-C92DB3EE3C5A}" dt="2026-01-25T22:50:42.562" v="759" actId="20577"/>
          <ac:spMkLst>
            <pc:docMk/>
            <pc:sldMk cId="1829564682" sldId="294"/>
            <ac:spMk id="2" creationId="{EBAEA9E4-C864-02AB-D810-6DD88B9DF338}"/>
          </ac:spMkLst>
        </pc:spChg>
        <pc:spChg chg="mod">
          <ac:chgData name="Schneider Miguel" userId="edc340df-3076-41de-a4cb-06d04631cff4" providerId="ADAL" clId="{B83A4F97-F95D-462C-8A14-C92DB3EE3C5A}" dt="2026-01-25T22:50:31.385" v="749" actId="20577"/>
          <ac:spMkLst>
            <pc:docMk/>
            <pc:sldMk cId="1829564682" sldId="294"/>
            <ac:spMk id="4" creationId="{37DC4E4B-3B82-B88D-5E70-2A8D8C5102A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F78FE7E-4A94-4C1D-336C-F7A1CA5868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369913-F08E-D3E7-ECD6-E99C2C8381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025CC8-DBAC-45E7-AD35-11370B714878}" type="datetimeFigureOut">
              <a:rPr lang="de-CH"/>
              <a:pPr>
                <a:defRPr/>
              </a:pPr>
              <a:t>25.01.2026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CB38F3-134B-372B-E6AF-342BCC104C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A58738-00A3-65A6-EFBE-DF695CBC7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C29B158-E64C-4D8E-B5AC-0C2D6B9F6D13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4921D97-3126-36A0-5AE3-6406196D0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46F9DC-84B6-F3BD-1880-4D022F6938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</a:defRPr>
            </a:lvl1pPr>
          </a:lstStyle>
          <a:p>
            <a:pPr>
              <a:defRPr/>
            </a:pPr>
            <a:fld id="{CDF97E7D-E8A9-4A31-9C91-51B970C502AB}" type="datetimeFigureOut">
              <a:rPr lang="de-CH"/>
              <a:pPr>
                <a:defRPr/>
              </a:pPr>
              <a:t>25.01.2026</a:t>
            </a:fld>
            <a:endParaRPr lang="de-CH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D3B7B3C5-8B2A-BF22-339C-7F96F4861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81DAB0F-5680-952F-9177-B9A300BF9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472FB5-EF6B-EDE0-29AC-9099B00FB2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E892CF-964F-5085-8F4B-5D83241DB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</a:defRPr>
            </a:lvl1pPr>
          </a:lstStyle>
          <a:p>
            <a:pPr>
              <a:defRPr/>
            </a:pPr>
            <a:fld id="{A1B0ADD9-F871-476F-B63E-6EC9D946EA5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CED41-AFC8-1CEF-F78A-3417D6D6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87ECBFDF-FDDF-3B61-934C-07570D85EF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081BD403-E443-4D08-7427-F0BE126E15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CH" altLang="de-DE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8A704F86-061A-BAC4-F1C7-500887EFD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48460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E16CEAAF-CF7C-BFDC-C7FC-882CB37169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AE8A7F48-844D-1EC1-B47B-722EB3F76A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CH" altLang="de-DE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CF9092E2-5223-A8C1-3064-BB14BF0A53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de-CH" alt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708B5-16D8-A380-4066-C30E5065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5DD8258A-3F87-204E-A6BA-8C141BDA16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F1260C66-41B1-A8B9-4BFD-8EBE673594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dirty="0"/>
              <a:t>Es </a:t>
            </a:r>
            <a:r>
              <a:rPr lang="de-DE" dirty="0" err="1"/>
              <a:t>isch</a:t>
            </a:r>
            <a:r>
              <a:rPr lang="de-DE" dirty="0"/>
              <a:t> 08:15, de Kopf </a:t>
            </a:r>
            <a:r>
              <a:rPr lang="de-DE" dirty="0" err="1"/>
              <a:t>no</a:t>
            </a:r>
            <a:r>
              <a:rPr lang="de-DE" dirty="0"/>
              <a:t> im Standby,</a:t>
            </a:r>
            <a:br>
              <a:rPr lang="de-DE" dirty="0"/>
            </a:br>
            <a:r>
              <a:rPr lang="de-DE" dirty="0"/>
              <a:t>drum </a:t>
            </a:r>
            <a:r>
              <a:rPr lang="de-DE" dirty="0" err="1"/>
              <a:t>gits</a:t>
            </a:r>
            <a:r>
              <a:rPr lang="de-DE" dirty="0"/>
              <a:t> </a:t>
            </a:r>
            <a:r>
              <a:rPr lang="de-DE" dirty="0" err="1"/>
              <a:t>jetz</a:t>
            </a:r>
            <a:r>
              <a:rPr lang="de-DE" dirty="0"/>
              <a:t> </a:t>
            </a:r>
            <a:r>
              <a:rPr lang="de-DE" dirty="0" err="1"/>
              <a:t>kei</a:t>
            </a:r>
            <a:r>
              <a:rPr lang="de-DE" dirty="0"/>
              <a:t> Druck, </a:t>
            </a:r>
            <a:r>
              <a:rPr lang="de-DE" dirty="0" err="1"/>
              <a:t>nume</a:t>
            </a:r>
            <a:r>
              <a:rPr lang="de-DE" dirty="0"/>
              <a:t> </a:t>
            </a:r>
            <a:r>
              <a:rPr lang="de-DE" dirty="0" err="1"/>
              <a:t>Kaffi</a:t>
            </a:r>
            <a:r>
              <a:rPr lang="de-DE" dirty="0"/>
              <a:t> </a:t>
            </a:r>
            <a:r>
              <a:rPr lang="de-DE" dirty="0" err="1"/>
              <a:t>derbi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Mini </a:t>
            </a:r>
            <a:r>
              <a:rPr lang="de-DE" dirty="0" err="1"/>
              <a:t>Wiiterentwicklig</a:t>
            </a:r>
            <a:r>
              <a:rPr lang="de-DE" dirty="0"/>
              <a:t> – </a:t>
            </a:r>
            <a:r>
              <a:rPr lang="de-DE" dirty="0" err="1"/>
              <a:t>lueged</a:t>
            </a:r>
            <a:r>
              <a:rPr lang="de-DE" dirty="0"/>
              <a:t> sie mit mir </a:t>
            </a:r>
            <a:r>
              <a:rPr lang="de-DE" dirty="0" err="1"/>
              <a:t>aa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mit Koffein </a:t>
            </a:r>
            <a:r>
              <a:rPr lang="de-DE" dirty="0" err="1"/>
              <a:t>laht</a:t>
            </a:r>
            <a:r>
              <a:rPr lang="de-DE" dirty="0"/>
              <a:t> sich </a:t>
            </a:r>
            <a:r>
              <a:rPr lang="de-DE" dirty="0" err="1"/>
              <a:t>Zuekunft</a:t>
            </a:r>
            <a:r>
              <a:rPr lang="de-DE" dirty="0"/>
              <a:t> besser </a:t>
            </a:r>
            <a:r>
              <a:rPr lang="de-DE" dirty="0" err="1"/>
              <a:t>verstaa</a:t>
            </a:r>
            <a:r>
              <a:rPr lang="de-DE" dirty="0"/>
              <a:t>.</a:t>
            </a:r>
            <a:endParaRPr lang="de-CH" altLang="de-DE" dirty="0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F205211F-4236-BB2C-D198-782B78495F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888570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1932-580C-25D5-6317-3CB5D9D0A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FD66D882-7DA7-9022-59B9-ACC344F1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725D55F5-200A-8A18-F554-6491D5FAD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CH" altLang="de-DE" dirty="0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CDDA7B2C-7CE7-C62C-0C4D-FF2C6902F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65253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 descr="Ein Bild, das Laptop, Computer, sitzend, Tisch enthält.&#10;&#10;Automatisch generierte Beschreibung">
            <a:extLst>
              <a:ext uri="{FF2B5EF4-FFF2-40B4-BE49-F238E27FC236}">
                <a16:creationId xmlns:a16="http://schemas.microsoft.com/office/drawing/2014/main" id="{F45F8F57-F899-75F2-8AEC-A083FD308C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F96058B-0431-3E54-0615-9C1BCB6C8EBC}"/>
              </a:ext>
            </a:extLst>
          </p:cNvPr>
          <p:cNvSpPr/>
          <p:nvPr userDrawn="1"/>
        </p:nvSpPr>
        <p:spPr>
          <a:xfrm>
            <a:off x="469900" y="0"/>
            <a:ext cx="2667000" cy="2109788"/>
          </a:xfrm>
          <a:custGeom>
            <a:avLst/>
            <a:gdLst>
              <a:gd name="connsiteX0" fmla="*/ 371211 w 2667000"/>
              <a:gd name="connsiteY0" fmla="*/ 0 h 2110022"/>
              <a:gd name="connsiteX1" fmla="*/ 2295790 w 2667000"/>
              <a:gd name="connsiteY1" fmla="*/ 0 h 2110022"/>
              <a:gd name="connsiteX2" fmla="*/ 2362494 w 2667000"/>
              <a:gd name="connsiteY2" fmla="*/ 68671 h 2110022"/>
              <a:gd name="connsiteX3" fmla="*/ 2667000 w 2667000"/>
              <a:gd name="connsiteY3" fmla="*/ 862323 h 2110022"/>
              <a:gd name="connsiteX4" fmla="*/ 1333500 w 2667000"/>
              <a:gd name="connsiteY4" fmla="*/ 2110022 h 2110022"/>
              <a:gd name="connsiteX5" fmla="*/ 0 w 2667000"/>
              <a:gd name="connsiteY5" fmla="*/ 862323 h 2110022"/>
              <a:gd name="connsiteX6" fmla="*/ 304507 w 2667000"/>
              <a:gd name="connsiteY6" fmla="*/ 68671 h 21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110022">
                <a:moveTo>
                  <a:pt x="371211" y="0"/>
                </a:moveTo>
                <a:lnTo>
                  <a:pt x="2295790" y="0"/>
                </a:lnTo>
                <a:lnTo>
                  <a:pt x="2362494" y="68671"/>
                </a:lnTo>
                <a:cubicBezTo>
                  <a:pt x="2552725" y="284347"/>
                  <a:pt x="2667000" y="560848"/>
                  <a:pt x="2667000" y="862323"/>
                </a:cubicBezTo>
                <a:cubicBezTo>
                  <a:pt x="2667000" y="1551408"/>
                  <a:pt x="2069972" y="2110022"/>
                  <a:pt x="1333500" y="2110022"/>
                </a:cubicBezTo>
                <a:cubicBezTo>
                  <a:pt x="597028" y="2110022"/>
                  <a:pt x="0" y="1551408"/>
                  <a:pt x="0" y="862323"/>
                </a:cubicBezTo>
                <a:cubicBezTo>
                  <a:pt x="0" y="560848"/>
                  <a:pt x="114275" y="284347"/>
                  <a:pt x="304507" y="68671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rgbClr val="B10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/>
          </a:p>
        </p:txBody>
      </p:sp>
      <p:pic>
        <p:nvPicPr>
          <p:cNvPr id="6" name="Grafik 4">
            <a:extLst>
              <a:ext uri="{FF2B5EF4-FFF2-40B4-BE49-F238E27FC236}">
                <a16:creationId xmlns:a16="http://schemas.microsoft.com/office/drawing/2014/main" id="{2BA6F662-67CD-B7AB-9A6E-D1C0F522FC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333375"/>
            <a:ext cx="19748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9350" y="4365105"/>
            <a:ext cx="11713301" cy="893961"/>
          </a:xfrm>
          <a:prstGeom prst="rect">
            <a:avLst/>
          </a:prstGeom>
        </p:spPr>
        <p:txBody>
          <a:bodyPr/>
          <a:lstStyle>
            <a:lvl1pPr algn="l">
              <a:defRPr sz="3200" b="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9350" y="5301208"/>
            <a:ext cx="11713301" cy="1032520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rgbClr val="B200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8227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B2005E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060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tter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10959008" cy="639762"/>
          </a:xfrm>
        </p:spPr>
        <p:txBody>
          <a:bodyPr anchor="b"/>
          <a:lstStyle>
            <a:lvl1pPr marL="0" indent="0">
              <a:buNone/>
              <a:defRPr sz="2400" b="1">
                <a:latin typeface="Aptos" panose="020B00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109590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311691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324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" descr="Ein Bild, das Laptop, Computer, sitzend, Tisch enthält.&#10;&#10;Automatisch generierte Beschreibung">
            <a:extLst>
              <a:ext uri="{FF2B5EF4-FFF2-40B4-BE49-F238E27FC236}">
                <a16:creationId xmlns:a16="http://schemas.microsoft.com/office/drawing/2014/main" id="{2035E166-A774-F030-6159-BEC01EDBF7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3" b="15353"/>
          <a:stretch>
            <a:fillRect/>
          </a:stretch>
        </p:blipFill>
        <p:spPr bwMode="auto">
          <a:xfrm>
            <a:off x="0" y="1268413"/>
            <a:ext cx="1219200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2900" b="0" cap="all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332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Aptos" panose="020B0004020202020204" pitchFamily="34" charset="0"/>
              </a:defRPr>
            </a:lvl1pPr>
            <a:lvl2pPr>
              <a:defRPr sz="2400">
                <a:latin typeface="Aptos" panose="020B0004020202020204" pitchFamily="34" charset="0"/>
              </a:defRPr>
            </a:lvl2pPr>
            <a:lvl3pPr>
              <a:defRPr sz="2000">
                <a:latin typeface="Aptos" panose="020B0004020202020204" pitchFamily="34" charset="0"/>
              </a:defRPr>
            </a:lvl3pPr>
            <a:lvl4pPr>
              <a:defRPr sz="1800">
                <a:latin typeface="Aptos" panose="020B0004020202020204" pitchFamily="34" charset="0"/>
              </a:defRPr>
            </a:lvl4pPr>
            <a:lvl5pPr>
              <a:defRPr sz="1800">
                <a:latin typeface="Aptos" panose="020B00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030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325484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93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503712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723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1584" y="5085184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51584" y="1412777"/>
            <a:ext cx="7315200" cy="360283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CH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51584" y="566124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4446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D35A210-F531-061A-6B2C-A7BC48C75B8A}"/>
              </a:ext>
            </a:extLst>
          </p:cNvPr>
          <p:cNvSpPr/>
          <p:nvPr userDrawn="1"/>
        </p:nvSpPr>
        <p:spPr>
          <a:xfrm>
            <a:off x="0" y="6611938"/>
            <a:ext cx="12192000" cy="246062"/>
          </a:xfrm>
          <a:prstGeom prst="rect">
            <a:avLst/>
          </a:prstGeom>
          <a:solidFill>
            <a:srgbClr val="B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/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3CFC831-B0DA-0E2C-DAC1-E781ED8F2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1028" name="Textfeld 7">
            <a:extLst>
              <a:ext uri="{FF2B5EF4-FFF2-40B4-BE49-F238E27FC236}">
                <a16:creationId xmlns:a16="http://schemas.microsoft.com/office/drawing/2014/main" id="{243DD268-273D-B496-EC5B-BD4C06572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6191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6D12456F-F033-46EC-BDBF-E80F6422B89E}" type="slidenum">
              <a:rPr lang="de-CH" altLang="de-DE" sz="1000">
                <a:solidFill>
                  <a:schemeClr val="bg1"/>
                </a:solidFill>
                <a:latin typeface="Zurich LtCn BT" panose="020B0406020202040204" pitchFamily="34" charset="0"/>
              </a:rPr>
              <a:pPr eaLnBrk="1" hangingPunct="1"/>
              <a:t>‹Nr.›</a:t>
            </a:fld>
            <a:endParaRPr lang="de-CH" altLang="de-DE" sz="1000">
              <a:solidFill>
                <a:schemeClr val="bg1"/>
              </a:solidFill>
              <a:latin typeface="Zurich LtCn BT" panose="020B0406020202040204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34CAF86-C4AA-3723-209C-97FCC9A6ED8D}"/>
              </a:ext>
            </a:extLst>
          </p:cNvPr>
          <p:cNvCxnSpPr/>
          <p:nvPr userDrawn="1"/>
        </p:nvCxnSpPr>
        <p:spPr>
          <a:xfrm>
            <a:off x="0" y="836613"/>
            <a:ext cx="12192000" cy="0"/>
          </a:xfrm>
          <a:prstGeom prst="line">
            <a:avLst/>
          </a:prstGeom>
          <a:ln>
            <a:solidFill>
              <a:srgbClr val="B20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Grafik 13" descr="Ein Bild, das Zeichnung, Uhr, Schild enthält.&#10;&#10;Automatisch generierte Beschreibung">
            <a:extLst>
              <a:ext uri="{FF2B5EF4-FFF2-40B4-BE49-F238E27FC236}">
                <a16:creationId xmlns:a16="http://schemas.microsoft.com/office/drawing/2014/main" id="{C6797A92-08C7-8AAE-D397-B7E3CC890D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4" r="40219"/>
          <a:stretch>
            <a:fillRect/>
          </a:stretch>
        </p:blipFill>
        <p:spPr bwMode="auto">
          <a:xfrm>
            <a:off x="309563" y="188913"/>
            <a:ext cx="11064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1" r:id="rId2"/>
    <p:sldLayoutId id="2147483662" r:id="rId3"/>
    <p:sldLayoutId id="2147483668" r:id="rId4"/>
    <p:sldLayoutId id="2147483663" r:id="rId5"/>
    <p:sldLayoutId id="2147483664" r:id="rId6"/>
    <p:sldLayoutId id="2147483665" r:id="rId7"/>
    <p:sldLayoutId id="2147483666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B2005E"/>
          </a:solidFill>
          <a:latin typeface="Zurich Cn BT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openxmlformats.org/officeDocument/2006/relationships/hyperlink" Target="mailto:miguel.schneider@iseag.c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hyperlink" Target="mailto:miguel.schneider@iseag.c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7.png"/><Relationship Id="rId4" Type="http://schemas.openxmlformats.org/officeDocument/2006/relationships/hyperlink" Target="mailto:miguel.schneider@iseag.c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iguel.schneider@iseag.ch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3A78A219-C100-E66E-999B-6ECE318EC4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FD119030-8EA9-E7C5-EA33-B4E18613C499}"/>
              </a:ext>
            </a:extLst>
          </p:cNvPr>
          <p:cNvSpPr txBox="1">
            <a:spLocks/>
          </p:cNvSpPr>
          <p:nvPr/>
        </p:nvSpPr>
        <p:spPr>
          <a:xfrm>
            <a:off x="0" y="1485362"/>
            <a:ext cx="12198132" cy="388727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Migration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Lizenzüberwachungstool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nach K8s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ISE AG </a:t>
            </a:r>
            <a:endParaRPr lang="de-CH" sz="54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39700">
                  <a:srgbClr val="F51B9D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292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4769E-346C-E33A-01BA-8E1925D5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88477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A30BE5-555E-9662-E676-A9330DF9E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Dev- &amp; </a:t>
            </a:r>
            <a:r>
              <a:rPr lang="de-DE" dirty="0" err="1"/>
              <a:t>Prod</a:t>
            </a:r>
            <a:r>
              <a:rPr lang="de-DE" dirty="0"/>
              <a:t>-Umgebung Strukturierter Aufbauen</a:t>
            </a:r>
          </a:p>
          <a:p>
            <a:pPr lvl="1"/>
            <a:r>
              <a:rPr lang="de-DE" dirty="0"/>
              <a:t>Fortlaufende Weiterentwicklung des Tools. 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35D2D06-A613-2D0F-F5F5-A8544643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Geplante Ergänzungen</a:t>
            </a:r>
          </a:p>
        </p:txBody>
      </p:sp>
      <p:pic>
        <p:nvPicPr>
          <p:cNvPr id="6" name="Grafik 5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49108E43-4C03-E8A0-C580-46A81E055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1844824"/>
            <a:ext cx="3528392" cy="3528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01378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A2C557E0-B747-982D-A904-782CC1EDF7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altLang="de-DE" sz="3000" dirty="0"/>
              <a:t>Haben wir Ihr Interesse geweckt?</a:t>
            </a:r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C7E8554C-D606-EEEB-722B-3175EEE6C3A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4EE80B38-6D81-4CA4-15EB-DAE761613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28. Januar 2026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4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  <p:pic>
        <p:nvPicPr>
          <p:cNvPr id="2" name="Grafik 1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D7D37FCA-E393-DC36-F306-C6B55D779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286487"/>
            <a:ext cx="194421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6A424-C866-0DAD-8A4A-1F56DD91A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9B4E388D-5319-53CF-AAFF-B76CC9FB29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2800" dirty="0"/>
              <a:t>„Kein Stress, keine Panik – wir wissen, was läuft!</a:t>
            </a:r>
            <a:br>
              <a:rPr lang="de-DE" sz="2800" dirty="0"/>
            </a:br>
            <a:r>
              <a:rPr lang="de-DE" sz="2800" dirty="0"/>
              <a:t>Das Tool regelt’s – schnell, smart und mit Stil.“</a:t>
            </a:r>
            <a:endParaRPr lang="de-CH" altLang="de-DE" sz="3000" dirty="0"/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13FCD66C-5445-CDAE-5886-1799C181B99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835CB7B0-32D7-5367-33D8-0303FCA4E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28. Januar 2026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4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  <p:pic>
        <p:nvPicPr>
          <p:cNvPr id="2" name="Grafik 1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ACA67BBE-18FF-8349-4360-7704EB0FB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286487"/>
            <a:ext cx="194421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2681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D4DCF-FF18-00AC-136B-B966B558E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4E1578CC-9FE5-3B59-E11D-FB602E1EEC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8304559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2800" dirty="0"/>
              <a:t>Bei Fragen oder für eine unverbindliche Offerte stehen wir jederzeit gerne zur Verfügung.</a:t>
            </a:r>
            <a:endParaRPr lang="de-CH" altLang="de-DE" sz="3000" dirty="0"/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D0EAA4FA-76B9-DB75-D5C2-808A7D02958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B38A37B7-F107-0144-19FA-A5061D0B4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28. Januar 2026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4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  <p:pic>
        <p:nvPicPr>
          <p:cNvPr id="2" name="Grafik 1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740BBB5D-B3F5-D9CA-BE35-86847D310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286487"/>
            <a:ext cx="194421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4941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27A7B-0D1D-801F-89EB-B99534E0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D31BB6C-75E2-F6C4-9DF0-00680AB0C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CDD358C0-C9C0-AED1-DED1-6380C15F7F72}"/>
              </a:ext>
            </a:extLst>
          </p:cNvPr>
          <p:cNvSpPr txBox="1">
            <a:spLocks/>
          </p:cNvSpPr>
          <p:nvPr/>
        </p:nvSpPr>
        <p:spPr>
          <a:xfrm>
            <a:off x="-6132" y="2492896"/>
            <a:ext cx="12198132" cy="18722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Lizenzüberwachungstool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ISE AG </a:t>
            </a:r>
            <a:endParaRPr lang="de-CH" sz="5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0"/>
                </a:schemeClr>
              </a:solidFill>
              <a:effectLst>
                <a:glow rad="139700">
                  <a:srgbClr val="F51B9D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2078ADB-280B-9A49-E2A6-A6CC0E49F298}"/>
              </a:ext>
            </a:extLst>
          </p:cNvPr>
          <p:cNvGrpSpPr/>
          <p:nvPr/>
        </p:nvGrpSpPr>
        <p:grpSpPr>
          <a:xfrm>
            <a:off x="-3821359" y="616144"/>
            <a:ext cx="3168352" cy="1872208"/>
            <a:chOff x="1919536" y="3429000"/>
            <a:chExt cx="3168352" cy="187220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EED50D2-A443-8004-E5F4-1CF4027630CA}"/>
                </a:ext>
              </a:extLst>
            </p:cNvPr>
            <p:cNvSpPr/>
            <p:nvPr/>
          </p:nvSpPr>
          <p:spPr>
            <a:xfrm>
              <a:off x="1919536" y="3429000"/>
              <a:ext cx="3168352" cy="18722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79662E5-F9ED-B01F-7FB0-3C3B22A5C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568" y="3671667"/>
              <a:ext cx="2592288" cy="138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704B5345-AC07-3610-8ACA-600614578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851" y="598376"/>
            <a:ext cx="3774165" cy="5661248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rgbClr val="F51B9D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71998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DA3DE-9D8D-A870-D58C-8417AB05A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96EFDBA-8828-F684-A16F-D2DE53282A39}"/>
              </a:ext>
            </a:extLst>
          </p:cNvPr>
          <p:cNvSpPr/>
          <p:nvPr/>
        </p:nvSpPr>
        <p:spPr>
          <a:xfrm>
            <a:off x="-96688" y="-99392"/>
            <a:ext cx="12385376" cy="7056784"/>
          </a:xfrm>
          <a:prstGeom prst="rect">
            <a:avLst/>
          </a:prstGeom>
          <a:blipFill>
            <a:blip r:embed="rId2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2A40BEB-8416-C416-B286-FA26C30B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223395"/>
            <a:ext cx="2592288" cy="13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85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14CD-D5F8-0A81-5E07-1A46F6E7F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BBB76A2-9EDD-299D-4810-71F78F53FC90}"/>
              </a:ext>
            </a:extLst>
          </p:cNvPr>
          <p:cNvSpPr/>
          <p:nvPr/>
        </p:nvSpPr>
        <p:spPr>
          <a:xfrm>
            <a:off x="623392" y="253772"/>
            <a:ext cx="1991544" cy="1135584"/>
          </a:xfrm>
          <a:prstGeom prst="rect">
            <a:avLst/>
          </a:prstGeom>
          <a:blipFill>
            <a:blip r:embed="rId3">
              <a:alphaModFix amt="0"/>
            </a:blip>
            <a:stretch>
              <a:fillRect l="-15000" r="-1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1931F58A-0D24-5DE5-5E52-E16601BF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00" y="349200"/>
            <a:ext cx="1944216" cy="104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Titel 1">
            <a:extLst>
              <a:ext uri="{FF2B5EF4-FFF2-40B4-BE49-F238E27FC236}">
                <a16:creationId xmlns:a16="http://schemas.microsoft.com/office/drawing/2014/main" id="{B2F943A0-6F9A-9EF3-FEF1-A1EAE019A01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2800" dirty="0"/>
              <a:t>Migration des Lizenzüberwachungstool in eine K8s Umgebung</a:t>
            </a:r>
            <a:br>
              <a:rPr lang="de-DE" sz="2800" dirty="0"/>
            </a:br>
            <a:r>
              <a:rPr lang="de-DE" sz="2800" dirty="0"/>
              <a:t>für die ISE AG</a:t>
            </a:r>
            <a:endParaRPr lang="de-CH" altLang="de-DE" sz="3000" dirty="0"/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8E4566C4-B7C5-FAB9-513B-55D3EFC356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69ABDD8F-FCC8-C62E-12F2-80DD3E2DB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28. Januar 2026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5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371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1AA0A-362C-5943-2E88-4D0CC9E0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cap="none" dirty="0"/>
              <a:t>Das Lizenzüberwachungstool</a:t>
            </a:r>
            <a:endParaRPr lang="de-CH" b="1" cap="none" dirty="0"/>
          </a:p>
        </p:txBody>
      </p:sp>
      <p:pic>
        <p:nvPicPr>
          <p:cNvPr id="3" name="Grafik 2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925F8A60-0480-E5BF-E8D9-717A50F0A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149080"/>
            <a:ext cx="1908496" cy="19084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2256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5590D3F-CF0B-BBB2-F639-82B1E8F78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 err="1"/>
              <a:t>Produkt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3. </a:t>
            </a:r>
            <a:r>
              <a:rPr lang="en-US"/>
              <a:t>Sem-Arbeit</a:t>
            </a:r>
            <a:endParaRPr lang="en-US" dirty="0"/>
          </a:p>
          <a:p>
            <a:r>
              <a:rPr lang="en-US" dirty="0"/>
              <a:t>Python-</a:t>
            </a:r>
            <a:r>
              <a:rPr lang="en-US" dirty="0" err="1"/>
              <a:t>Basierter</a:t>
            </a:r>
            <a:r>
              <a:rPr lang="en-US" dirty="0"/>
              <a:t> MSVC</a:t>
            </a:r>
          </a:p>
          <a:p>
            <a:pPr lvl="1"/>
            <a:r>
              <a:rPr lang="en-US" dirty="0"/>
              <a:t>Flask API</a:t>
            </a:r>
          </a:p>
          <a:p>
            <a:r>
              <a:rPr lang="en-US" dirty="0"/>
              <a:t>Web GUI für </a:t>
            </a:r>
            <a:r>
              <a:rPr lang="en-US" dirty="0" err="1"/>
              <a:t>Abfrage</a:t>
            </a:r>
            <a:r>
              <a:rPr lang="en-US" dirty="0"/>
              <a:t> der </a:t>
            </a:r>
            <a:r>
              <a:rPr lang="en-US" dirty="0" err="1"/>
              <a:t>verwendeten</a:t>
            </a:r>
            <a:r>
              <a:rPr lang="en-US" dirty="0"/>
              <a:t> </a:t>
            </a:r>
            <a:r>
              <a:rPr lang="en-US" dirty="0" err="1"/>
              <a:t>Lizenzen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Tennant</a:t>
            </a:r>
          </a:p>
          <a:p>
            <a:r>
              <a:rPr lang="en-US" dirty="0" err="1"/>
              <a:t>Benachrichtigung</a:t>
            </a:r>
            <a:r>
              <a:rPr lang="en-US" dirty="0"/>
              <a:t> via PowerAutomate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nhaltsplatzhalter 3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E1B85598-58D8-D53A-6DBC-E179BB447D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018" y="1600201"/>
            <a:ext cx="4525963" cy="4525963"/>
          </a:xfrm>
          <a:prstGeom prst="roundRect">
            <a:avLst>
              <a:gd name="adj" fmla="val 4167"/>
            </a:avLst>
          </a:prstGeom>
          <a:noFill/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89A58D2-57AE-824D-22D4-4A2232FA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</p:spPr>
        <p:txBody>
          <a:bodyPr/>
          <a:lstStyle/>
          <a:p>
            <a:r>
              <a:rPr lang="de-DE" b="1" dirty="0"/>
              <a:t>Das Lizenzüberwachungstool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63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64B5EC-3085-B89D-F505-EBEB884E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cap="none" dirty="0"/>
              <a:t>Die Umgebung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495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BAEA9E4-C864-02AB-D810-6DD88B9DF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128EF-9A0C-3D93-22D6-746A845AC2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7DC4E4B-3B82-B88D-5E70-2A8D8C51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Umgebung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9564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F302FB0-E2DC-399D-4F0D-0F37A2219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pic>
        <p:nvPicPr>
          <p:cNvPr id="5" name="Inhaltsplatzhalter 4" descr="Ein Bild, das Text, Screenshot, Multimedia-Software, Software enthält.&#10;&#10;KI-generierte Inhalte können fehlerhaft sein.">
            <a:extLst>
              <a:ext uri="{FF2B5EF4-FFF2-40B4-BE49-F238E27FC236}">
                <a16:creationId xmlns:a16="http://schemas.microsoft.com/office/drawing/2014/main" id="{D2F49388-00AE-217B-A783-AD19F96CA8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28" y="2174875"/>
            <a:ext cx="6864057" cy="3951288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E712128-7FD5-20C2-50B7-41A9747E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Umgebung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056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0dd11dbc84844e623841b9d988f52e3f6c3e6"/>
</p:tagLst>
</file>

<file path=ppt/theme/theme1.xml><?xml version="1.0" encoding="utf-8"?>
<a:theme xmlns:a="http://schemas.openxmlformats.org/drawingml/2006/main" name="vorlage_iseag_sharepoin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E AG_PowerPoint Vorlage.potx" id="{ECC06B7C-EA04-49D0-9502-0C0991734FF6}" vid="{1C5CE866-2C0E-4BBD-ABC5-574824AFC9A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be58b5b-80ee-492e-9755-b8415aeb0c6e" xsi:nil="true"/>
    <lcf76f155ced4ddcb4097134ff3c332f xmlns="9f065a27-06bf-47ac-8c93-5e3e5607cd2c">
      <Terms xmlns="http://schemas.microsoft.com/office/infopath/2007/PartnerControls"/>
    </lcf76f155ced4ddcb4097134ff3c332f>
    <_Flow_SignoffStatus xmlns="9f065a27-06bf-47ac-8c93-5e3e5607cd2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C04FA0C3EA4C4EB79965F54D2B0AD9" ma:contentTypeVersion="11" ma:contentTypeDescription="Ein neues Dokument erstellen." ma:contentTypeScope="" ma:versionID="44a0b83cbbab9178500be68946febb69">
  <xsd:schema xmlns:xsd="http://www.w3.org/2001/XMLSchema" xmlns:xs="http://www.w3.org/2001/XMLSchema" xmlns:p="http://schemas.microsoft.com/office/2006/metadata/properties" xmlns:ns2="e7ffa9ce-e981-4548-8a3e-faca0f49a4d8" xmlns:ns3="7be58b5b-80ee-492e-9755-b8415aeb0c6e" targetNamespace="http://schemas.microsoft.com/office/2006/metadata/properties" ma:root="true" ma:fieldsID="a84a46d546c820ebf58a69855b3ec3c5" ns2:_="" ns3:_="">
    <xsd:import namespace="e7ffa9ce-e981-4548-8a3e-faca0f49a4d8"/>
    <xsd:import namespace="7be58b5b-80ee-492e-9755-b8415aeb0c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fa9ce-e981-4548-8a3e-faca0f49a4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58b5b-80ee-492e-9755-b8415aeb0c6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86E0AB-C1DF-4A15-8074-DBDDB971A0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023006-0748-4764-B283-7666ECC4D566}">
  <ds:schemaRefs>
    <ds:schemaRef ds:uri="http://schemas.microsoft.com/office/2006/metadata/properties"/>
    <ds:schemaRef ds:uri="http://schemas.microsoft.com/office/infopath/2007/PartnerControls"/>
    <ds:schemaRef ds:uri="7be58b5b-80ee-492e-9755-b8415aeb0c6e"/>
    <ds:schemaRef ds:uri="9f065a27-06bf-47ac-8c93-5e3e5607cd2c"/>
  </ds:schemaRefs>
</ds:datastoreItem>
</file>

<file path=customXml/itemProps3.xml><?xml version="1.0" encoding="utf-8"?>
<ds:datastoreItem xmlns:ds="http://schemas.openxmlformats.org/officeDocument/2006/customXml" ds:itemID="{1BB32036-3C0A-4FCA-A48E-622A2A544C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ffa9ce-e981-4548-8a3e-faca0f49a4d8"/>
    <ds:schemaRef ds:uri="7be58b5b-80ee-492e-9755-b8415aeb0c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258</Words>
  <Application>Microsoft Office PowerPoint</Application>
  <PresentationFormat>Breitbild</PresentationFormat>
  <Paragraphs>47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Aptos</vt:lpstr>
      <vt:lpstr>Zurich LtCn BT</vt:lpstr>
      <vt:lpstr>Zurich Cn BT</vt:lpstr>
      <vt:lpstr>Calibri</vt:lpstr>
      <vt:lpstr>vorlage_iseag_sharepoint</vt:lpstr>
      <vt:lpstr>PowerPoint-Präsentation</vt:lpstr>
      <vt:lpstr>PowerPoint-Präsentation</vt:lpstr>
      <vt:lpstr>PowerPoint-Präsentation</vt:lpstr>
      <vt:lpstr>Migration des Lizenzüberwachungstool in eine K8s Umgebung für die ISE AG</vt:lpstr>
      <vt:lpstr>Das Lizenzüberwachungstool</vt:lpstr>
      <vt:lpstr>Das Lizenzüberwachungstool</vt:lpstr>
      <vt:lpstr>Die Umgebung</vt:lpstr>
      <vt:lpstr>Umgebung</vt:lpstr>
      <vt:lpstr>Umgebung</vt:lpstr>
      <vt:lpstr>Demonstration</vt:lpstr>
      <vt:lpstr>Geplante Ergänzungen</vt:lpstr>
      <vt:lpstr>Haben wir Ihr Interesse geweckt?</vt:lpstr>
      <vt:lpstr>„Kein Stress, keine Panik – wir wissen, was läuft! Das Tool regelt’s – schnell, smart und mit Stil.“</vt:lpstr>
      <vt:lpstr>Bei Fragen oder für eine unverbindliche Offerte stehen wir jederzeit gerne zur Verfügung.</vt:lpstr>
    </vt:vector>
  </TitlesOfParts>
  <Company>ISE AG Informatik Solutions Einsiedeln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Schneider Miguel</dc:creator>
  <cp:lastModifiedBy>Schneider Miguel</cp:lastModifiedBy>
  <cp:revision>3</cp:revision>
  <cp:lastPrinted>2020-03-18T06:37:58Z</cp:lastPrinted>
  <dcterms:created xsi:type="dcterms:W3CDTF">2025-01-27T17:43:47Z</dcterms:created>
  <dcterms:modified xsi:type="dcterms:W3CDTF">2026-01-25T22:55:08Z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0x010100BF10392F9078284F85C9BF0E2D5D1DE8</vt:lpwstr>
  </property>
  <property fmtid="{D5CDD505-2E9C-101B-9397-08002B2CF9AE}" pid="3" name="_dlc_DocIdItemGuid">
    <vt:lpwstr>e69d5fd0-4d66-45c5-a98a-35a221ed5c0c</vt:lpwstr>
  </property>
  <property fmtid="{D5CDD505-2E9C-101B-9397-08002B2CF9AE}" pid="4" name="Metatags">
    <vt:lpwstr>1;#Kundendokument|fdf38da3-846a-4ae4-943e-b3158fd51a4c</vt:lpwstr>
  </property>
  <property fmtid="{D5CDD505-2E9C-101B-9397-08002B2CF9AE}" pid="5" name="Order">
    <vt:r8>1211300</vt:r8>
  </property>
  <property fmtid="{D5CDD505-2E9C-101B-9397-08002B2CF9AE}" pid="6" name="AuthorIds_UIVersion_1536">
    <vt:lpwstr>28</vt:lpwstr>
  </property>
  <property fmtid="{D5CDD505-2E9C-101B-9397-08002B2CF9AE}" pid="7" name="MediaServiceImageTags">
    <vt:lpwstr/>
  </property>
</Properties>
</file>